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70" r:id="rId5"/>
    <p:sldId id="268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Speak%20Now%201%20Class%20Audio%20CD\CD%201\09%20Track%209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Speak%20Now%201%20Class%20Audio%20CD\CD%201\11%20Track%2011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524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6477000" cy="3886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University of Basrah</a:t>
            </a:r>
            <a:br>
              <a:rPr lang="en-US" sz="2400" b="1" dirty="0" smtClean="0"/>
            </a:br>
            <a:r>
              <a:rPr lang="en-US" sz="2400" b="1" dirty="0" smtClean="0"/>
              <a:t>College of Education for Women</a:t>
            </a:r>
            <a:br>
              <a:rPr lang="en-US" sz="2400" b="1" dirty="0" smtClean="0"/>
            </a:br>
            <a:r>
              <a:rPr lang="en-US" sz="2400" b="1" dirty="0" smtClean="0"/>
              <a:t>History Department</a:t>
            </a:r>
          </a:p>
          <a:p>
            <a:pPr algn="l"/>
            <a:r>
              <a:rPr lang="en-US" sz="2400" b="1" dirty="0" smtClean="0"/>
              <a:t>Third Stage</a:t>
            </a:r>
          </a:p>
          <a:p>
            <a:pPr algn="l"/>
            <a:r>
              <a:rPr lang="en-US" sz="2400" b="1" smtClean="0"/>
              <a:t>Third Lecture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Subject:    English</a:t>
            </a:r>
          </a:p>
          <a:p>
            <a:pPr algn="l"/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Assist. Lect. Dr. Alaa Abdul-Imam Al-Riyahi</a:t>
            </a:r>
            <a:endParaRPr lang="en-US" sz="2400" dirty="0"/>
          </a:p>
        </p:txBody>
      </p:sp>
      <p:pic>
        <p:nvPicPr>
          <p:cNvPr id="1028" name="Picture 4" descr="D:\العام الدراسي 2020-2021\الدراسات العليا\الفصل الثاني تربية بنات\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19200"/>
            <a:ext cx="914400" cy="914400"/>
          </a:xfrm>
          <a:prstGeom prst="rect">
            <a:avLst/>
          </a:prstGeom>
          <a:noFill/>
        </p:spPr>
      </p:pic>
      <p:pic>
        <p:nvPicPr>
          <p:cNvPr id="1029" name="Picture 5" descr="D:\العام الدراسي 2020-2021\الدراسات العليا\الفصل الثاني تربية بنات\Image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914400" cy="862965"/>
          </a:xfrm>
          <a:prstGeom prst="rect">
            <a:avLst/>
          </a:prstGeom>
          <a:noFill/>
        </p:spPr>
      </p:pic>
      <p:pic>
        <p:nvPicPr>
          <p:cNvPr id="8" name="صورة 1" descr="favic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723900" cy="742950"/>
          </a:xfrm>
          <a:prstGeom prst="rect">
            <a:avLst/>
          </a:prstGeom>
          <a:noFill/>
        </p:spPr>
      </p:pic>
      <p:sp>
        <p:nvSpPr>
          <p:cNvPr id="10242" name="AutoShape 2" descr="Cosmos Plants: How To Grow Cosmos Flo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D:\العام الدراسي 2021-2022\الدراسات الاولية\images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40574"/>
            <a:ext cx="1057275" cy="158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79" t="16673" r="18768" b="190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007" t="18409" r="24624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9 Track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438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59" t="18409" r="31456" b="13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911" t="18409" r="30480" b="1041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1 Track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72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العام الدراسي 2021-2022\Images\0757f353b2ddbb6d336a0ccbc56be9335f97b56b1dec69b9d82905638115873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3</Words>
  <Application>Microsoft Office PowerPoint</Application>
  <PresentationFormat>On-screen Show (4:3)</PresentationFormat>
  <Paragraphs>7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     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 College of Education for Women History Department English</dc:title>
  <dc:creator>Alaa Ahmed</dc:creator>
  <cp:lastModifiedBy>DR.Ahmed Saker 2O14</cp:lastModifiedBy>
  <cp:revision>49</cp:revision>
  <dcterms:created xsi:type="dcterms:W3CDTF">2006-08-16T00:00:00Z</dcterms:created>
  <dcterms:modified xsi:type="dcterms:W3CDTF">2022-03-26T07:02:30Z</dcterms:modified>
</cp:coreProperties>
</file>